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25409-B774-4EB4-A014-06CB712D3CD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9B65C-F3E4-4D17-A4CF-D69F15F5536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E0B39-CD9D-4439-9E02-193FD4E0D86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0900-E57D-4E04-92D7-6C6BB6DDF5B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AACE2-4061-4360-B4E4-69DC1F68216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E9D97-CDCD-402C-9DCA-F6C490BC76A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F6967-42B3-4706-972D-9DDFD725E4F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44557-30B8-45DA-B864-E644AB24D49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E9ACC-891A-4583-8D1C-F87671F3235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67A42-4285-46B6-8F9D-7726B7EF802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349AC2-C196-4DC6-B2E4-8B47DE55189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C912B-CDCC-4E5B-9C18-1F6E3B38998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4D742BF-A04F-47BD-B1CF-AC6EA7906182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sv-SE" dirty="0"/>
              <a:t>Regler för rökning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sv-SE" dirty="0"/>
              <a:t>Du får bara röka </a:t>
            </a:r>
            <a:r>
              <a:rPr lang="sv-SE" dirty="0" smtClean="0"/>
              <a:t>på anvisad plats.</a:t>
            </a:r>
            <a:endParaRPr lang="sv-SE" dirty="0"/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sv-SE" dirty="0"/>
              <a:t>Aska </a:t>
            </a:r>
            <a:r>
              <a:rPr lang="sv-SE"/>
              <a:t>och </a:t>
            </a:r>
            <a:r>
              <a:rPr lang="sv-SE" smtClean="0"/>
              <a:t>fimpa</a:t>
            </a:r>
            <a:r>
              <a:rPr lang="sv-SE" smtClean="0"/>
              <a:t> i anvisade behållare</a:t>
            </a:r>
            <a:r>
              <a:rPr lang="sv-SE" smtClean="0"/>
              <a:t>.</a:t>
            </a:r>
            <a:endParaRPr lang="sv-SE" dirty="0"/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sv-SE" dirty="0"/>
              <a:t>Släng inte tuggummi i askkopparna, det försvårar </a:t>
            </a:r>
            <a:r>
              <a:rPr lang="sv-SE" dirty="0" smtClean="0"/>
              <a:t>tömningen.</a:t>
            </a:r>
            <a:endParaRPr lang="sv-SE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/>
          <a:p>
            <a:r>
              <a:rPr lang="sv-SE" dirty="0"/>
              <a:t>Tänk på att rökning är hälsovådligt och </a:t>
            </a:r>
            <a:r>
              <a:rPr lang="sv-SE" dirty="0" smtClean="0"/>
              <a:t>kan orsaka cancer.</a:t>
            </a:r>
          </a:p>
          <a:p>
            <a:r>
              <a:rPr lang="sv-SE" dirty="0" smtClean="0"/>
              <a:t> </a:t>
            </a:r>
            <a:r>
              <a:rPr lang="sv-SE" dirty="0"/>
              <a:t>Unga människor kan dessutom stanna i växten.</a:t>
            </a:r>
          </a:p>
          <a:p>
            <a:r>
              <a:rPr lang="sv-SE" dirty="0"/>
              <a:t>Rökning gör dina tänder gula och andedräkt ofräsch.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57</Words>
  <Application>Microsoft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Standardformgivning</vt:lpstr>
      <vt:lpstr>Regler för rökning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Regler för rökning</dc:title>
  <dc:creator>Gertrud Strake</dc:creator>
  <cp:lastModifiedBy>U Nilsson</cp:lastModifiedBy>
  <cp:revision>7</cp:revision>
  <dcterms:created xsi:type="dcterms:W3CDTF">2001-11-06T12:44:42Z</dcterms:created>
  <dcterms:modified xsi:type="dcterms:W3CDTF">2006-12-19T08:10:32Z</dcterms:modified>
</cp:coreProperties>
</file>